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Relationship Id="rId3" Type="http://schemas.openxmlformats.org/officeDocument/2006/relationships/image" Target="../media/image5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Relationship Id="rId3" Type="http://schemas.openxmlformats.org/officeDocument/2006/relationships/hyperlink" Target="https://fukuno.jig.jp/2428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tif"/><Relationship Id="rId5" Type="http://schemas.openxmlformats.org/officeDocument/2006/relationships/image" Target="../media/image1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Relationship Id="rId3" Type="http://schemas.openxmlformats.org/officeDocument/2006/relationships/image" Target="../media/image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2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11.png"/><Relationship Id="rId9" Type="http://schemas.openxmlformats.org/officeDocument/2006/relationships/image" Target="../media/image3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hyperlink" Target="http://ichigojam.net/IchigoJam.html" TargetMode="Externa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Relationship Id="rId4" Type="http://schemas.openxmlformats.org/officeDocument/2006/relationships/image" Target="../media/image5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ap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" y="4608565"/>
            <a:ext cx="11043455" cy="506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マイクラVR風が…"/>
          <p:cNvSpPr txBox="1"/>
          <p:nvPr/>
        </p:nvSpPr>
        <p:spPr>
          <a:xfrm>
            <a:off x="372770" y="736600"/>
            <a:ext cx="413126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071" y="21166"/>
            <a:ext cx="8270429" cy="6643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090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6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1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1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2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2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2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2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3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9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0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41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42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43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4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4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8971127" y="319252"/>
            <a:ext cx="2174546" cy="1651464"/>
            <a:chOff x="0" y="0"/>
            <a:chExt cx="2174544" cy="1651462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2174546" cy="165146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Rectangle"/>
            <p:cNvSpPr/>
            <p:nvPr/>
          </p:nvSpPr>
          <p:spPr>
            <a:xfrm>
              <a:off x="155802" y="173793"/>
              <a:ext cx="1862940" cy="13038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5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5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5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6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6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6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1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72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78" name="Rectangle"/>
          <p:cNvSpPr/>
          <p:nvPr/>
        </p:nvSpPr>
        <p:spPr>
          <a:xfrm>
            <a:off x="8971127" y="319252"/>
            <a:ext cx="2174545" cy="16514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8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8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39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0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07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08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1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13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7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350" y="1330035"/>
            <a:ext cx="5637884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423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2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24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25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29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30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31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32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4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45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42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3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4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49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1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57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58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ノートパソコンは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ノートパソコンは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189" y="891928"/>
            <a:ext cx="4109664" cy="3143894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(C)TOSHIBA"/>
          <p:cNvSpPr txBox="1"/>
          <p:nvPr/>
        </p:nvSpPr>
        <p:spPr>
          <a:xfrm>
            <a:off x="5289980" y="4222088"/>
            <a:ext cx="165608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(C)TOSHIBA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1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72" name="(C)Apple"/>
          <p:cNvSpPr txBox="1"/>
          <p:nvPr/>
        </p:nvSpPr>
        <p:spPr>
          <a:xfrm>
            <a:off x="7444486" y="2900430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475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9798" y="-119462"/>
            <a:ext cx="2362538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8255" y="925795"/>
            <a:ext cx="2481396" cy="1898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(C)TOSHIBA"/>
          <p:cNvSpPr txBox="1"/>
          <p:nvPr/>
        </p:nvSpPr>
        <p:spPr>
          <a:xfrm>
            <a:off x="3950913" y="2886914"/>
            <a:ext cx="165608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(C)TOSHIBA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こどもパソコン IchigoJamの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IchigoJamの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1秒に5000万回計算</a:t>
            </a:r>
            <a:r>
              <a:t>できるCPUはいくら？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Arrow"/>
          <p:cNvSpPr/>
          <p:nvPr/>
        </p:nvSpPr>
        <p:spPr>
          <a:xfrm rot="16200000">
            <a:off x="8662755" y="4714577"/>
            <a:ext cx="1741423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100円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100円！</a:t>
            </a:r>
          </a:p>
        </p:txBody>
      </p:sp>
      <p:sp>
        <p:nvSpPr>
          <p:cNvPr id="48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1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488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8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00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49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1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02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08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0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9" name="ひかって、３びょうまって、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  <p:sp>
        <p:nvSpPr>
          <p:cNvPr id="510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1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2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3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7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18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19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0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23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24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28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25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6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7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9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35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36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45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4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49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4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53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4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55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8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59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0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1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2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64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6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577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5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8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594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59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02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1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2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30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3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36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40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3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643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64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4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49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3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658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665" name="Group"/>
          <p:cNvGrpSpPr/>
          <p:nvPr/>
        </p:nvGrpSpPr>
        <p:grpSpPr>
          <a:xfrm>
            <a:off x="3628633" y="4570430"/>
            <a:ext cx="534514" cy="547652"/>
            <a:chOff x="0" y="0"/>
            <a:chExt cx="534512" cy="547650"/>
          </a:xfrm>
        </p:grpSpPr>
        <p:sp>
          <p:nvSpPr>
            <p:cNvPr id="66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IchigoJam ap をとじる"/>
          <p:cNvSpPr txBox="1"/>
          <p:nvPr/>
        </p:nvSpPr>
        <p:spPr>
          <a:xfrm>
            <a:off x="864857" y="4308706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ap をとじる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27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74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670" name="IchigoJam ap をきどう！"/>
          <p:cNvSpPr txBox="1"/>
          <p:nvPr/>
        </p:nvSpPr>
        <p:spPr>
          <a:xfrm>
            <a:off x="3294729" y="6672547"/>
            <a:ext cx="7172645" cy="105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ap をきどう！</a:t>
            </a:r>
          </a:p>
        </p:txBody>
      </p:sp>
      <p:sp>
        <p:nvSpPr>
          <p:cNvPr id="671" name="Ctrlボタンをおしながら"/>
          <p:cNvSpPr txBox="1"/>
          <p:nvPr/>
        </p:nvSpPr>
        <p:spPr>
          <a:xfrm>
            <a:off x="2847140" y="4624979"/>
            <a:ext cx="6934547" cy="1893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Ctrlボタンをおしながら</a:t>
            </a:r>
          </a:p>
        </p:txBody>
      </p:sp>
      <p:sp>
        <p:nvSpPr>
          <p:cNvPr id="672" name="①"/>
          <p:cNvSpPr txBox="1"/>
          <p:nvPr/>
        </p:nvSpPr>
        <p:spPr>
          <a:xfrm>
            <a:off x="2548797" y="5292202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673" name="②"/>
          <p:cNvSpPr txBox="1"/>
          <p:nvPr/>
        </p:nvSpPr>
        <p:spPr>
          <a:xfrm>
            <a:off x="2537426" y="6919007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674" name="CtrlボタンははなしてOK"/>
          <p:cNvSpPr txBox="1"/>
          <p:nvPr/>
        </p:nvSpPr>
        <p:spPr>
          <a:xfrm>
            <a:off x="2847140" y="7853675"/>
            <a:ext cx="69345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CtrlボタンははなしてOK</a:t>
            </a:r>
          </a:p>
        </p:txBody>
      </p:sp>
      <p:sp>
        <p:nvSpPr>
          <p:cNvPr id="675" name="③"/>
          <p:cNvSpPr txBox="1"/>
          <p:nvPr/>
        </p:nvSpPr>
        <p:spPr>
          <a:xfrm>
            <a:off x="2548797" y="8469612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676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7" name="Rectangle"/>
          <p:cNvSpPr/>
          <p:nvPr/>
        </p:nvSpPr>
        <p:spPr>
          <a:xfrm>
            <a:off x="4482207" y="1857962"/>
            <a:ext cx="4040386" cy="2612696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8" name="Rectangle"/>
          <p:cNvSpPr/>
          <p:nvPr/>
        </p:nvSpPr>
        <p:spPr>
          <a:xfrm>
            <a:off x="4771694" y="2132912"/>
            <a:ext cx="3461412" cy="206279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688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9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690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1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692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693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694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695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696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7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9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1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oup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7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8" name="Group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704" name="Circle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5" name="Circle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6" name="Circle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7" name="Circle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10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711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71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27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23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4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5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6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35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IchigoJam ap をとじる"/>
          <p:cNvSpPr txBox="1"/>
          <p:nvPr/>
        </p:nvSpPr>
        <p:spPr>
          <a:xfrm>
            <a:off x="864857" y="4308706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ap をとじる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IchigoJam ap をひらく"/>
          <p:cNvSpPr txBox="1"/>
          <p:nvPr/>
        </p:nvSpPr>
        <p:spPr>
          <a:xfrm>
            <a:off x="864857" y="4308706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ap をひらく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744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751" name="Group"/>
          <p:cNvGrpSpPr/>
          <p:nvPr/>
        </p:nvGrpSpPr>
        <p:grpSpPr>
          <a:xfrm>
            <a:off x="3552433" y="4552174"/>
            <a:ext cx="534514" cy="547652"/>
            <a:chOff x="0" y="0"/>
            <a:chExt cx="534512" cy="547650"/>
          </a:xfrm>
        </p:grpSpPr>
        <p:sp>
          <p:nvSpPr>
            <p:cNvPr id="74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7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764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765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77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781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7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8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89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90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91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92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5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97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98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80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803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804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805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806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8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811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816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82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26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82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31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832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834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5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4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8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45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46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7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51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4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862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63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64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65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6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7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9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70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71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75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72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3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7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81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82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83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4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85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6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87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8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89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0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91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2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96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93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4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5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97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00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901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905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12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909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0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1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9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92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930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37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93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940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94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2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943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4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945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6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47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8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9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0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51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55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952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3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4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958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5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60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61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2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63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67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96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68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69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978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979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80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81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2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83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87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8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90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991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2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995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996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97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006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00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011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00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014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01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019" name="Group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016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7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8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WAIT6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  <a:br/>
          </a:p>
        </p:txBody>
      </p:sp>
      <p:sp>
        <p:nvSpPr>
          <p:cNvPr id="1022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102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027" name="Group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024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5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6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31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028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9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0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2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294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29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4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 ()</a:t>
            </a:r>
          </a:p>
        </p:txBody>
      </p:sp>
      <p:sp>
        <p:nvSpPr>
          <p:cNvPr id="1046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051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0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0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ノートPCがもらえる！？"/>
          <p:cNvSpPr txBox="1"/>
          <p:nvPr/>
        </p:nvSpPr>
        <p:spPr>
          <a:xfrm>
            <a:off x="7847489" y="3390779"/>
            <a:ext cx="4426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059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0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自分で学べる＝さいきょ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自分で学べる＝さいきょう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7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68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オープンデータ…"/>
          <p:cNvSpPr txBox="1"/>
          <p:nvPr/>
        </p:nvSpPr>
        <p:spPr>
          <a:xfrm>
            <a:off x="7389389" y="730250"/>
            <a:ext cx="5405756" cy="549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オープンデータ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x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0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5"/>
            <a:ext cx="6423206" cy="471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VRアプリだって…"/>
          <p:cNvSpPr txBox="1"/>
          <p:nvPr/>
        </p:nvSpPr>
        <p:spPr>
          <a:xfrm>
            <a:off x="8823181" y="990600"/>
            <a:ext cx="3655772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  <a:p>
            <a:pPr/>
          </a:p>
          <a:p>
            <a:pPr/>
            <a:r>
              <a:t>Oculus Quest</a:t>
            </a:r>
          </a:p>
          <a:p>
            <a:pPr/>
            <a:r>
              <a:t>49,800円！</a:t>
            </a:r>
          </a:p>
        </p:txBody>
      </p:sp>
      <p:sp>
        <p:nvSpPr>
          <p:cNvPr id="1082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